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24.01.2021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mznzkn\AppData\Local\Temp\Rar$DRa4592.40157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mznzkn\AppData\Local\Temp\Rar$DRa4592.32737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mznzkn\AppData\Local\Temp\Rar$DRa4592.46516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mznzkn\AppData\Local\Temp\Rar$DRa4592.46947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mznzkn\AppData\Local\Temp\Rar$DRa4592.47518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mznzkn\AppData\Local\Temp\Rar$DRa4592.49302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mznzkn\AppData\Local\Temp\Rar$DRa4592.362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mznzkn\AppData\Local\Temp\Rar$DRa4592.1822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mznzkn\AppData\Local\Temp\Rar$DRa4592.3073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rmznzkn\AppData\Local\Temp\Rar$DRa4592.4058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rmznzkn\AppData\Local\Temp\Rar$DRa4592.41048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mznzkn\AppData\Local\Temp\Rar$DRa4592.21954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mznzkn\AppData\Local\Temp\Rar$DRa4592.28049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mznzkn\AppData\Local\Temp\Rar$DRa4592.29233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mznzkn\AppData\Local\Temp\Rar$DRa4592.29955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mznzkn\AppData\Local\Temp\Rar$DRa4592.31398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mznzkn\AppData\Local\Temp\Rar$DRa4592.32007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Ekran Gösterisi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rmznzkn</dc:creator>
  <cp:lastModifiedBy>rmznzkn</cp:lastModifiedBy>
  <cp:revision>1</cp:revision>
  <dcterms:created xsi:type="dcterms:W3CDTF">2021-01-24T15:14:17Z</dcterms:created>
  <dcterms:modified xsi:type="dcterms:W3CDTF">2021-01-24T15:35:23Z</dcterms:modified>
</cp:coreProperties>
</file>