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6" r:id="rId3"/>
    <p:sldId id="257" r:id="rId4"/>
    <p:sldId id="258" r:id="rId5"/>
    <p:sldId id="259" r:id="rId6"/>
    <p:sldId id="260" r:id="rId7"/>
    <p:sldId id="261" r:id="rId8"/>
    <p:sldId id="262" r:id="rId9"/>
    <p:sldId id="263" r:id="rId10"/>
    <p:sldId id="264"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2FD0E950-9D71-4D87-989D-34EE3C6C4A52}"/>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xmlns="" id="{57BBBD46-EFE2-457D-8FE8-E1FAFBF3AF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xmlns="" id="{4060E4A9-A84A-4EA2-9356-9689065F2110}"/>
              </a:ext>
            </a:extLst>
          </p:cNvPr>
          <p:cNvSpPr>
            <a:spLocks noGrp="1"/>
          </p:cNvSpPr>
          <p:nvPr>
            <p:ph type="dt" sz="half" idx="10"/>
          </p:nvPr>
        </p:nvSpPr>
        <p:spPr/>
        <p:txBody>
          <a:bodyPr/>
          <a:lstStyle/>
          <a:p>
            <a:fld id="{60ADD375-616B-4FAD-B77E-A616DDB0E8A2}" type="datetimeFigureOut">
              <a:rPr lang="tr-TR" smtClean="0"/>
              <a:pPr/>
              <a:t>1.11.2020</a:t>
            </a:fld>
            <a:endParaRPr lang="tr-TR"/>
          </a:p>
        </p:txBody>
      </p:sp>
      <p:sp>
        <p:nvSpPr>
          <p:cNvPr id="5" name="Alt Bilgi Yer Tutucusu 4">
            <a:extLst>
              <a:ext uri="{FF2B5EF4-FFF2-40B4-BE49-F238E27FC236}">
                <a16:creationId xmlns:a16="http://schemas.microsoft.com/office/drawing/2014/main" xmlns="" id="{8A404088-63C4-4568-A0DF-6C252990737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73C27BC0-2CAD-4030-948B-56A7DF912AC8}"/>
              </a:ext>
            </a:extLst>
          </p:cNvPr>
          <p:cNvSpPr>
            <a:spLocks noGrp="1"/>
          </p:cNvSpPr>
          <p:nvPr>
            <p:ph type="sldNum" sz="quarter" idx="12"/>
          </p:nvPr>
        </p:nvSpPr>
        <p:spPr/>
        <p:txBody>
          <a:bodyPr/>
          <a:lstStyle/>
          <a:p>
            <a:fld id="{2CA20463-F00E-46E7-B936-28D7DF672A9D}" type="slidenum">
              <a:rPr lang="tr-TR" smtClean="0"/>
              <a:pPr/>
              <a:t>‹#›</a:t>
            </a:fld>
            <a:endParaRPr lang="tr-TR"/>
          </a:p>
        </p:txBody>
      </p:sp>
    </p:spTree>
    <p:extLst>
      <p:ext uri="{BB962C8B-B14F-4D97-AF65-F5344CB8AC3E}">
        <p14:creationId xmlns:p14="http://schemas.microsoft.com/office/powerpoint/2010/main" xmlns="" val="477690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003C25C5-1C96-46F5-895D-802A35BD8000}"/>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660B6F0D-EC20-4430-925D-707817ECCD88}"/>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8A0F49E6-3647-4598-B0A6-3C268D74C631}"/>
              </a:ext>
            </a:extLst>
          </p:cNvPr>
          <p:cNvSpPr>
            <a:spLocks noGrp="1"/>
          </p:cNvSpPr>
          <p:nvPr>
            <p:ph type="dt" sz="half" idx="10"/>
          </p:nvPr>
        </p:nvSpPr>
        <p:spPr/>
        <p:txBody>
          <a:bodyPr/>
          <a:lstStyle/>
          <a:p>
            <a:fld id="{60ADD375-616B-4FAD-B77E-A616DDB0E8A2}" type="datetimeFigureOut">
              <a:rPr lang="tr-TR" smtClean="0"/>
              <a:pPr/>
              <a:t>1.11.2020</a:t>
            </a:fld>
            <a:endParaRPr lang="tr-TR"/>
          </a:p>
        </p:txBody>
      </p:sp>
      <p:sp>
        <p:nvSpPr>
          <p:cNvPr id="5" name="Alt Bilgi Yer Tutucusu 4">
            <a:extLst>
              <a:ext uri="{FF2B5EF4-FFF2-40B4-BE49-F238E27FC236}">
                <a16:creationId xmlns:a16="http://schemas.microsoft.com/office/drawing/2014/main" xmlns="" id="{A3C395B6-479A-475E-BC53-BE5785369B5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D0578D97-3557-4774-8875-4E163C105741}"/>
              </a:ext>
            </a:extLst>
          </p:cNvPr>
          <p:cNvSpPr>
            <a:spLocks noGrp="1"/>
          </p:cNvSpPr>
          <p:nvPr>
            <p:ph type="sldNum" sz="quarter" idx="12"/>
          </p:nvPr>
        </p:nvSpPr>
        <p:spPr/>
        <p:txBody>
          <a:bodyPr/>
          <a:lstStyle/>
          <a:p>
            <a:fld id="{2CA20463-F00E-46E7-B936-28D7DF672A9D}" type="slidenum">
              <a:rPr lang="tr-TR" smtClean="0"/>
              <a:pPr/>
              <a:t>‹#›</a:t>
            </a:fld>
            <a:endParaRPr lang="tr-TR"/>
          </a:p>
        </p:txBody>
      </p:sp>
    </p:spTree>
    <p:extLst>
      <p:ext uri="{BB962C8B-B14F-4D97-AF65-F5344CB8AC3E}">
        <p14:creationId xmlns:p14="http://schemas.microsoft.com/office/powerpoint/2010/main" xmlns="" val="567399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xmlns="" id="{F6636971-E1CD-4FF1-96B9-64FAA07C313C}"/>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8DFCB91D-7C29-423B-8FB2-742ED800C9E2}"/>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8C06E5EF-2302-4D12-8B02-06FF0994F16C}"/>
              </a:ext>
            </a:extLst>
          </p:cNvPr>
          <p:cNvSpPr>
            <a:spLocks noGrp="1"/>
          </p:cNvSpPr>
          <p:nvPr>
            <p:ph type="dt" sz="half" idx="10"/>
          </p:nvPr>
        </p:nvSpPr>
        <p:spPr/>
        <p:txBody>
          <a:bodyPr/>
          <a:lstStyle/>
          <a:p>
            <a:fld id="{60ADD375-616B-4FAD-B77E-A616DDB0E8A2}" type="datetimeFigureOut">
              <a:rPr lang="tr-TR" smtClean="0"/>
              <a:pPr/>
              <a:t>1.11.2020</a:t>
            </a:fld>
            <a:endParaRPr lang="tr-TR"/>
          </a:p>
        </p:txBody>
      </p:sp>
      <p:sp>
        <p:nvSpPr>
          <p:cNvPr id="5" name="Alt Bilgi Yer Tutucusu 4">
            <a:extLst>
              <a:ext uri="{FF2B5EF4-FFF2-40B4-BE49-F238E27FC236}">
                <a16:creationId xmlns:a16="http://schemas.microsoft.com/office/drawing/2014/main" xmlns="" id="{EC7E71BA-47BF-4927-AEAD-085C8325F54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80E91DAC-2D17-447D-9ACA-43F51108AAFF}"/>
              </a:ext>
            </a:extLst>
          </p:cNvPr>
          <p:cNvSpPr>
            <a:spLocks noGrp="1"/>
          </p:cNvSpPr>
          <p:nvPr>
            <p:ph type="sldNum" sz="quarter" idx="12"/>
          </p:nvPr>
        </p:nvSpPr>
        <p:spPr/>
        <p:txBody>
          <a:bodyPr/>
          <a:lstStyle/>
          <a:p>
            <a:fld id="{2CA20463-F00E-46E7-B936-28D7DF672A9D}" type="slidenum">
              <a:rPr lang="tr-TR" smtClean="0"/>
              <a:pPr/>
              <a:t>‹#›</a:t>
            </a:fld>
            <a:endParaRPr lang="tr-TR"/>
          </a:p>
        </p:txBody>
      </p:sp>
    </p:spTree>
    <p:extLst>
      <p:ext uri="{BB962C8B-B14F-4D97-AF65-F5344CB8AC3E}">
        <p14:creationId xmlns:p14="http://schemas.microsoft.com/office/powerpoint/2010/main" xmlns="" val="3493264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BBE5D83-8C68-4B01-A66A-08ECF4A0A3B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9513ED30-27FD-4327-AB09-E9D94240CECC}"/>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AE823AE7-4EE0-4424-B248-AB3854CC7E10}"/>
              </a:ext>
            </a:extLst>
          </p:cNvPr>
          <p:cNvSpPr>
            <a:spLocks noGrp="1"/>
          </p:cNvSpPr>
          <p:nvPr>
            <p:ph type="dt" sz="half" idx="10"/>
          </p:nvPr>
        </p:nvSpPr>
        <p:spPr/>
        <p:txBody>
          <a:bodyPr/>
          <a:lstStyle/>
          <a:p>
            <a:fld id="{60ADD375-616B-4FAD-B77E-A616DDB0E8A2}" type="datetimeFigureOut">
              <a:rPr lang="tr-TR" smtClean="0"/>
              <a:pPr/>
              <a:t>1.11.2020</a:t>
            </a:fld>
            <a:endParaRPr lang="tr-TR"/>
          </a:p>
        </p:txBody>
      </p:sp>
      <p:sp>
        <p:nvSpPr>
          <p:cNvPr id="5" name="Alt Bilgi Yer Tutucusu 4">
            <a:extLst>
              <a:ext uri="{FF2B5EF4-FFF2-40B4-BE49-F238E27FC236}">
                <a16:creationId xmlns:a16="http://schemas.microsoft.com/office/drawing/2014/main" xmlns="" id="{E6BE1DEE-1877-4359-A5B8-CFA25E45BBF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02D91125-E3BC-42B9-ADD0-87C422B490A5}"/>
              </a:ext>
            </a:extLst>
          </p:cNvPr>
          <p:cNvSpPr>
            <a:spLocks noGrp="1"/>
          </p:cNvSpPr>
          <p:nvPr>
            <p:ph type="sldNum" sz="quarter" idx="12"/>
          </p:nvPr>
        </p:nvSpPr>
        <p:spPr/>
        <p:txBody>
          <a:bodyPr/>
          <a:lstStyle/>
          <a:p>
            <a:fld id="{2CA20463-F00E-46E7-B936-28D7DF672A9D}" type="slidenum">
              <a:rPr lang="tr-TR" smtClean="0"/>
              <a:pPr/>
              <a:t>‹#›</a:t>
            </a:fld>
            <a:endParaRPr lang="tr-TR"/>
          </a:p>
        </p:txBody>
      </p:sp>
    </p:spTree>
    <p:extLst>
      <p:ext uri="{BB962C8B-B14F-4D97-AF65-F5344CB8AC3E}">
        <p14:creationId xmlns:p14="http://schemas.microsoft.com/office/powerpoint/2010/main" xmlns="" val="1627963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0B849021-9C9E-4DE9-A9D4-0799DC214FBE}"/>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xmlns="" id="{FA8DFBC3-1DEC-4C91-9F30-89A13DB662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xmlns="" id="{5B107C51-582E-4716-B9CD-B646BA62252B}"/>
              </a:ext>
            </a:extLst>
          </p:cNvPr>
          <p:cNvSpPr>
            <a:spLocks noGrp="1"/>
          </p:cNvSpPr>
          <p:nvPr>
            <p:ph type="dt" sz="half" idx="10"/>
          </p:nvPr>
        </p:nvSpPr>
        <p:spPr/>
        <p:txBody>
          <a:bodyPr/>
          <a:lstStyle/>
          <a:p>
            <a:fld id="{60ADD375-616B-4FAD-B77E-A616DDB0E8A2}" type="datetimeFigureOut">
              <a:rPr lang="tr-TR" smtClean="0"/>
              <a:pPr/>
              <a:t>1.11.2020</a:t>
            </a:fld>
            <a:endParaRPr lang="tr-TR"/>
          </a:p>
        </p:txBody>
      </p:sp>
      <p:sp>
        <p:nvSpPr>
          <p:cNvPr id="5" name="Alt Bilgi Yer Tutucusu 4">
            <a:extLst>
              <a:ext uri="{FF2B5EF4-FFF2-40B4-BE49-F238E27FC236}">
                <a16:creationId xmlns:a16="http://schemas.microsoft.com/office/drawing/2014/main" xmlns="" id="{5094A50E-BE26-49D8-B999-FBB61866B07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1D5006C7-4146-4976-BF82-DC2382969D2D}"/>
              </a:ext>
            </a:extLst>
          </p:cNvPr>
          <p:cNvSpPr>
            <a:spLocks noGrp="1"/>
          </p:cNvSpPr>
          <p:nvPr>
            <p:ph type="sldNum" sz="quarter" idx="12"/>
          </p:nvPr>
        </p:nvSpPr>
        <p:spPr/>
        <p:txBody>
          <a:bodyPr/>
          <a:lstStyle/>
          <a:p>
            <a:fld id="{2CA20463-F00E-46E7-B936-28D7DF672A9D}" type="slidenum">
              <a:rPr lang="tr-TR" smtClean="0"/>
              <a:pPr/>
              <a:t>‹#›</a:t>
            </a:fld>
            <a:endParaRPr lang="tr-TR"/>
          </a:p>
        </p:txBody>
      </p:sp>
    </p:spTree>
    <p:extLst>
      <p:ext uri="{BB962C8B-B14F-4D97-AF65-F5344CB8AC3E}">
        <p14:creationId xmlns:p14="http://schemas.microsoft.com/office/powerpoint/2010/main" xmlns="" val="2240280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EFCE090-4995-4D80-8DE7-F5811DA4E30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00AEBBAB-C795-4EA2-8DE8-5F4977F2B6BC}"/>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xmlns="" id="{510D42DB-E2EC-495E-8DAE-7372E1CE82DF}"/>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xmlns="" id="{2D7E435C-A5F4-48CF-8EDD-7C901CF836D4}"/>
              </a:ext>
            </a:extLst>
          </p:cNvPr>
          <p:cNvSpPr>
            <a:spLocks noGrp="1"/>
          </p:cNvSpPr>
          <p:nvPr>
            <p:ph type="dt" sz="half" idx="10"/>
          </p:nvPr>
        </p:nvSpPr>
        <p:spPr/>
        <p:txBody>
          <a:bodyPr/>
          <a:lstStyle/>
          <a:p>
            <a:fld id="{60ADD375-616B-4FAD-B77E-A616DDB0E8A2}" type="datetimeFigureOut">
              <a:rPr lang="tr-TR" smtClean="0"/>
              <a:pPr/>
              <a:t>1.11.2020</a:t>
            </a:fld>
            <a:endParaRPr lang="tr-TR"/>
          </a:p>
        </p:txBody>
      </p:sp>
      <p:sp>
        <p:nvSpPr>
          <p:cNvPr id="6" name="Alt Bilgi Yer Tutucusu 5">
            <a:extLst>
              <a:ext uri="{FF2B5EF4-FFF2-40B4-BE49-F238E27FC236}">
                <a16:creationId xmlns:a16="http://schemas.microsoft.com/office/drawing/2014/main" xmlns="" id="{7E91E893-57B4-45DC-86F3-6EE749F067E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2493BBE9-6920-4A25-A969-BAF924A9A534}"/>
              </a:ext>
            </a:extLst>
          </p:cNvPr>
          <p:cNvSpPr>
            <a:spLocks noGrp="1"/>
          </p:cNvSpPr>
          <p:nvPr>
            <p:ph type="sldNum" sz="quarter" idx="12"/>
          </p:nvPr>
        </p:nvSpPr>
        <p:spPr/>
        <p:txBody>
          <a:bodyPr/>
          <a:lstStyle/>
          <a:p>
            <a:fld id="{2CA20463-F00E-46E7-B936-28D7DF672A9D}" type="slidenum">
              <a:rPr lang="tr-TR" smtClean="0"/>
              <a:pPr/>
              <a:t>‹#›</a:t>
            </a:fld>
            <a:endParaRPr lang="tr-TR"/>
          </a:p>
        </p:txBody>
      </p:sp>
    </p:spTree>
    <p:extLst>
      <p:ext uri="{BB962C8B-B14F-4D97-AF65-F5344CB8AC3E}">
        <p14:creationId xmlns:p14="http://schemas.microsoft.com/office/powerpoint/2010/main" xmlns="" val="2716512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9AA4289D-8E5D-4E72-94A9-1910674E7242}"/>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6289336A-3529-4CBA-B724-998F6CD319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xmlns="" id="{93EE8E2E-995B-4191-AD3F-A9E80441557D}"/>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xmlns="" id="{5B9104A2-31C1-441B-9AC3-C51E7A68D2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xmlns="" id="{1CACBBC5-8C72-4787-BC9C-D2B9FDD05972}"/>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xmlns="" id="{358FF363-C71B-46C3-9911-CE8B35544E82}"/>
              </a:ext>
            </a:extLst>
          </p:cNvPr>
          <p:cNvSpPr>
            <a:spLocks noGrp="1"/>
          </p:cNvSpPr>
          <p:nvPr>
            <p:ph type="dt" sz="half" idx="10"/>
          </p:nvPr>
        </p:nvSpPr>
        <p:spPr/>
        <p:txBody>
          <a:bodyPr/>
          <a:lstStyle/>
          <a:p>
            <a:fld id="{60ADD375-616B-4FAD-B77E-A616DDB0E8A2}" type="datetimeFigureOut">
              <a:rPr lang="tr-TR" smtClean="0"/>
              <a:pPr/>
              <a:t>1.11.2020</a:t>
            </a:fld>
            <a:endParaRPr lang="tr-TR"/>
          </a:p>
        </p:txBody>
      </p:sp>
      <p:sp>
        <p:nvSpPr>
          <p:cNvPr id="8" name="Alt Bilgi Yer Tutucusu 7">
            <a:extLst>
              <a:ext uri="{FF2B5EF4-FFF2-40B4-BE49-F238E27FC236}">
                <a16:creationId xmlns:a16="http://schemas.microsoft.com/office/drawing/2014/main" xmlns="" id="{2BC5FC44-523A-44DA-9FD2-CA54EB04980F}"/>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xmlns="" id="{D4B4EA38-12FD-483D-B95C-3DAED8C51346}"/>
              </a:ext>
            </a:extLst>
          </p:cNvPr>
          <p:cNvSpPr>
            <a:spLocks noGrp="1"/>
          </p:cNvSpPr>
          <p:nvPr>
            <p:ph type="sldNum" sz="quarter" idx="12"/>
          </p:nvPr>
        </p:nvSpPr>
        <p:spPr/>
        <p:txBody>
          <a:bodyPr/>
          <a:lstStyle/>
          <a:p>
            <a:fld id="{2CA20463-F00E-46E7-B936-28D7DF672A9D}" type="slidenum">
              <a:rPr lang="tr-TR" smtClean="0"/>
              <a:pPr/>
              <a:t>‹#›</a:t>
            </a:fld>
            <a:endParaRPr lang="tr-TR"/>
          </a:p>
        </p:txBody>
      </p:sp>
    </p:spTree>
    <p:extLst>
      <p:ext uri="{BB962C8B-B14F-4D97-AF65-F5344CB8AC3E}">
        <p14:creationId xmlns:p14="http://schemas.microsoft.com/office/powerpoint/2010/main" xmlns="" val="4237602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EAB167F5-5C22-4C24-AD3A-6A3F113E1DDB}"/>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xmlns="" id="{D5A0E821-4781-4EC1-8C3A-964883C92407}"/>
              </a:ext>
            </a:extLst>
          </p:cNvPr>
          <p:cNvSpPr>
            <a:spLocks noGrp="1"/>
          </p:cNvSpPr>
          <p:nvPr>
            <p:ph type="dt" sz="half" idx="10"/>
          </p:nvPr>
        </p:nvSpPr>
        <p:spPr/>
        <p:txBody>
          <a:bodyPr/>
          <a:lstStyle/>
          <a:p>
            <a:fld id="{60ADD375-616B-4FAD-B77E-A616DDB0E8A2}" type="datetimeFigureOut">
              <a:rPr lang="tr-TR" smtClean="0"/>
              <a:pPr/>
              <a:t>1.11.2020</a:t>
            </a:fld>
            <a:endParaRPr lang="tr-TR"/>
          </a:p>
        </p:txBody>
      </p:sp>
      <p:sp>
        <p:nvSpPr>
          <p:cNvPr id="4" name="Alt Bilgi Yer Tutucusu 3">
            <a:extLst>
              <a:ext uri="{FF2B5EF4-FFF2-40B4-BE49-F238E27FC236}">
                <a16:creationId xmlns:a16="http://schemas.microsoft.com/office/drawing/2014/main" xmlns="" id="{A3DEB218-C311-4EAC-ABF6-E58434B6FF1E}"/>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xmlns="" id="{BE161FCC-F877-48A9-A582-993CAB7A19AA}"/>
              </a:ext>
            </a:extLst>
          </p:cNvPr>
          <p:cNvSpPr>
            <a:spLocks noGrp="1"/>
          </p:cNvSpPr>
          <p:nvPr>
            <p:ph type="sldNum" sz="quarter" idx="12"/>
          </p:nvPr>
        </p:nvSpPr>
        <p:spPr/>
        <p:txBody>
          <a:bodyPr/>
          <a:lstStyle/>
          <a:p>
            <a:fld id="{2CA20463-F00E-46E7-B936-28D7DF672A9D}" type="slidenum">
              <a:rPr lang="tr-TR" smtClean="0"/>
              <a:pPr/>
              <a:t>‹#›</a:t>
            </a:fld>
            <a:endParaRPr lang="tr-TR"/>
          </a:p>
        </p:txBody>
      </p:sp>
    </p:spTree>
    <p:extLst>
      <p:ext uri="{BB962C8B-B14F-4D97-AF65-F5344CB8AC3E}">
        <p14:creationId xmlns:p14="http://schemas.microsoft.com/office/powerpoint/2010/main" xmlns="" val="983583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xmlns="" id="{2895ADBA-2294-46DE-A75A-099BC7637500}"/>
              </a:ext>
            </a:extLst>
          </p:cNvPr>
          <p:cNvSpPr>
            <a:spLocks noGrp="1"/>
          </p:cNvSpPr>
          <p:nvPr>
            <p:ph type="dt" sz="half" idx="10"/>
          </p:nvPr>
        </p:nvSpPr>
        <p:spPr/>
        <p:txBody>
          <a:bodyPr/>
          <a:lstStyle/>
          <a:p>
            <a:fld id="{60ADD375-616B-4FAD-B77E-A616DDB0E8A2}" type="datetimeFigureOut">
              <a:rPr lang="tr-TR" smtClean="0"/>
              <a:pPr/>
              <a:t>1.11.2020</a:t>
            </a:fld>
            <a:endParaRPr lang="tr-TR"/>
          </a:p>
        </p:txBody>
      </p:sp>
      <p:sp>
        <p:nvSpPr>
          <p:cNvPr id="3" name="Alt Bilgi Yer Tutucusu 2">
            <a:extLst>
              <a:ext uri="{FF2B5EF4-FFF2-40B4-BE49-F238E27FC236}">
                <a16:creationId xmlns:a16="http://schemas.microsoft.com/office/drawing/2014/main" xmlns="" id="{4879DDB2-3677-42F0-BA62-BC856FBC545A}"/>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xmlns="" id="{4ACF82D7-D88D-4922-8166-99D9B34E698B}"/>
              </a:ext>
            </a:extLst>
          </p:cNvPr>
          <p:cNvSpPr>
            <a:spLocks noGrp="1"/>
          </p:cNvSpPr>
          <p:nvPr>
            <p:ph type="sldNum" sz="quarter" idx="12"/>
          </p:nvPr>
        </p:nvSpPr>
        <p:spPr/>
        <p:txBody>
          <a:bodyPr/>
          <a:lstStyle/>
          <a:p>
            <a:fld id="{2CA20463-F00E-46E7-B936-28D7DF672A9D}" type="slidenum">
              <a:rPr lang="tr-TR" smtClean="0"/>
              <a:pPr/>
              <a:t>‹#›</a:t>
            </a:fld>
            <a:endParaRPr lang="tr-TR"/>
          </a:p>
        </p:txBody>
      </p:sp>
    </p:spTree>
    <p:extLst>
      <p:ext uri="{BB962C8B-B14F-4D97-AF65-F5344CB8AC3E}">
        <p14:creationId xmlns:p14="http://schemas.microsoft.com/office/powerpoint/2010/main" xmlns="" val="1811801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8E83A56-7013-465E-B4F9-0944E9A1E72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AD0E2A9A-F677-459D-B5EE-E82820AF80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xmlns="" id="{5DE71E1D-EEEB-4F85-83D1-FB88CC9F44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xmlns="" id="{9FC0832A-107A-4DCB-A555-9605CCBAE2BA}"/>
              </a:ext>
            </a:extLst>
          </p:cNvPr>
          <p:cNvSpPr>
            <a:spLocks noGrp="1"/>
          </p:cNvSpPr>
          <p:nvPr>
            <p:ph type="dt" sz="half" idx="10"/>
          </p:nvPr>
        </p:nvSpPr>
        <p:spPr/>
        <p:txBody>
          <a:bodyPr/>
          <a:lstStyle/>
          <a:p>
            <a:fld id="{60ADD375-616B-4FAD-B77E-A616DDB0E8A2}" type="datetimeFigureOut">
              <a:rPr lang="tr-TR" smtClean="0"/>
              <a:pPr/>
              <a:t>1.11.2020</a:t>
            </a:fld>
            <a:endParaRPr lang="tr-TR"/>
          </a:p>
        </p:txBody>
      </p:sp>
      <p:sp>
        <p:nvSpPr>
          <p:cNvPr id="6" name="Alt Bilgi Yer Tutucusu 5">
            <a:extLst>
              <a:ext uri="{FF2B5EF4-FFF2-40B4-BE49-F238E27FC236}">
                <a16:creationId xmlns:a16="http://schemas.microsoft.com/office/drawing/2014/main" xmlns="" id="{CE064225-CD64-44BB-9F1A-4A39E9E5945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CD43B6FF-4419-4F1F-A782-530F421C03B4}"/>
              </a:ext>
            </a:extLst>
          </p:cNvPr>
          <p:cNvSpPr>
            <a:spLocks noGrp="1"/>
          </p:cNvSpPr>
          <p:nvPr>
            <p:ph type="sldNum" sz="quarter" idx="12"/>
          </p:nvPr>
        </p:nvSpPr>
        <p:spPr/>
        <p:txBody>
          <a:bodyPr/>
          <a:lstStyle/>
          <a:p>
            <a:fld id="{2CA20463-F00E-46E7-B936-28D7DF672A9D}" type="slidenum">
              <a:rPr lang="tr-TR" smtClean="0"/>
              <a:pPr/>
              <a:t>‹#›</a:t>
            </a:fld>
            <a:endParaRPr lang="tr-TR"/>
          </a:p>
        </p:txBody>
      </p:sp>
    </p:spTree>
    <p:extLst>
      <p:ext uri="{BB962C8B-B14F-4D97-AF65-F5344CB8AC3E}">
        <p14:creationId xmlns:p14="http://schemas.microsoft.com/office/powerpoint/2010/main" xmlns="" val="2594058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F3ECC9A-E326-49FA-8043-0CAE386F003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xmlns="" id="{A5766838-E7AB-4E16-8314-51246A6B28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xmlns="" id="{63A79506-3AFF-41DE-9DE3-E11EA7EB9F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xmlns="" id="{9F5D4620-F75A-45D1-B8AD-E54F57ED86F1}"/>
              </a:ext>
            </a:extLst>
          </p:cNvPr>
          <p:cNvSpPr>
            <a:spLocks noGrp="1"/>
          </p:cNvSpPr>
          <p:nvPr>
            <p:ph type="dt" sz="half" idx="10"/>
          </p:nvPr>
        </p:nvSpPr>
        <p:spPr/>
        <p:txBody>
          <a:bodyPr/>
          <a:lstStyle/>
          <a:p>
            <a:fld id="{60ADD375-616B-4FAD-B77E-A616DDB0E8A2}" type="datetimeFigureOut">
              <a:rPr lang="tr-TR" smtClean="0"/>
              <a:pPr/>
              <a:t>1.11.2020</a:t>
            </a:fld>
            <a:endParaRPr lang="tr-TR"/>
          </a:p>
        </p:txBody>
      </p:sp>
      <p:sp>
        <p:nvSpPr>
          <p:cNvPr id="6" name="Alt Bilgi Yer Tutucusu 5">
            <a:extLst>
              <a:ext uri="{FF2B5EF4-FFF2-40B4-BE49-F238E27FC236}">
                <a16:creationId xmlns:a16="http://schemas.microsoft.com/office/drawing/2014/main" xmlns="" id="{0291F584-FA33-484D-89EF-F6F4AE33137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48658447-9D3C-47EE-B789-F0A1FBB2C5AE}"/>
              </a:ext>
            </a:extLst>
          </p:cNvPr>
          <p:cNvSpPr>
            <a:spLocks noGrp="1"/>
          </p:cNvSpPr>
          <p:nvPr>
            <p:ph type="sldNum" sz="quarter" idx="12"/>
          </p:nvPr>
        </p:nvSpPr>
        <p:spPr/>
        <p:txBody>
          <a:bodyPr/>
          <a:lstStyle/>
          <a:p>
            <a:fld id="{2CA20463-F00E-46E7-B936-28D7DF672A9D}" type="slidenum">
              <a:rPr lang="tr-TR" smtClean="0"/>
              <a:pPr/>
              <a:t>‹#›</a:t>
            </a:fld>
            <a:endParaRPr lang="tr-TR"/>
          </a:p>
        </p:txBody>
      </p:sp>
    </p:spTree>
    <p:extLst>
      <p:ext uri="{BB962C8B-B14F-4D97-AF65-F5344CB8AC3E}">
        <p14:creationId xmlns:p14="http://schemas.microsoft.com/office/powerpoint/2010/main" xmlns="" val="4263578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xmlns="" id="{2A1DA36F-BF26-4E30-B22F-BBFA5A7F95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20E256C9-4012-4E4E-9C03-6D3DD9D33D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8B0BD3AB-6A88-411B-B94D-6788AD9E02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ADD375-616B-4FAD-B77E-A616DDB0E8A2}" type="datetimeFigureOut">
              <a:rPr lang="tr-TR" smtClean="0"/>
              <a:pPr/>
              <a:t>1.11.2020</a:t>
            </a:fld>
            <a:endParaRPr lang="tr-TR"/>
          </a:p>
        </p:txBody>
      </p:sp>
      <p:sp>
        <p:nvSpPr>
          <p:cNvPr id="5" name="Alt Bilgi Yer Tutucusu 4">
            <a:extLst>
              <a:ext uri="{FF2B5EF4-FFF2-40B4-BE49-F238E27FC236}">
                <a16:creationId xmlns:a16="http://schemas.microsoft.com/office/drawing/2014/main" xmlns="" id="{FBCC1020-65FE-4E7C-A6D2-D6DB60C3DC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xmlns="" id="{06D17D75-3C1A-4A78-9EF7-C0D6020E06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A20463-F00E-46E7-B936-28D7DF672A9D}" type="slidenum">
              <a:rPr lang="tr-TR" smtClean="0"/>
              <a:pPr/>
              <a:t>‹#›</a:t>
            </a:fld>
            <a:endParaRPr lang="tr-TR"/>
          </a:p>
        </p:txBody>
      </p:sp>
    </p:spTree>
    <p:extLst>
      <p:ext uri="{BB962C8B-B14F-4D97-AF65-F5344CB8AC3E}">
        <p14:creationId xmlns:p14="http://schemas.microsoft.com/office/powerpoint/2010/main" xmlns="" val="19770683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2790AFD-DBA3-4248-B913-A2DD86BC26AD}"/>
              </a:ext>
            </a:extLst>
          </p:cNvPr>
          <p:cNvSpPr>
            <a:spLocks noGrp="1"/>
          </p:cNvSpPr>
          <p:nvPr>
            <p:ph type="title"/>
          </p:nvPr>
        </p:nvSpPr>
        <p:spPr>
          <a:xfrm>
            <a:off x="838200" y="365125"/>
            <a:ext cx="8557591" cy="1325563"/>
          </a:xfrm>
        </p:spPr>
        <p:txBody>
          <a:bodyPr/>
          <a:lstStyle/>
          <a:p>
            <a:r>
              <a:rPr lang="tr-TR" b="1" dirty="0">
                <a:solidFill>
                  <a:srgbClr val="FF0000"/>
                </a:solidFill>
              </a:rPr>
              <a:t>DEPREMİN ÇOCUĞA ANLATILMASI</a:t>
            </a:r>
          </a:p>
        </p:txBody>
      </p:sp>
      <p:pic>
        <p:nvPicPr>
          <p:cNvPr id="9" name="İçerik Yer Tutucusu 8" descr="tablo, oturma, ahşap, bina içeren bir resim&#10;&#10;Açıklama otomatik olarak oluşturuldu">
            <a:extLst>
              <a:ext uri="{FF2B5EF4-FFF2-40B4-BE49-F238E27FC236}">
                <a16:creationId xmlns:a16="http://schemas.microsoft.com/office/drawing/2014/main" xmlns="" id="{8FC8C1A0-7430-4E7D-A52F-5B3280EA5386}"/>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696890" y="1544149"/>
            <a:ext cx="4965895" cy="3362179"/>
          </a:xfrm>
        </p:spPr>
      </p:pic>
      <p:sp>
        <p:nvSpPr>
          <p:cNvPr id="3" name="Metin kutusu 2">
            <a:extLst>
              <a:ext uri="{FF2B5EF4-FFF2-40B4-BE49-F238E27FC236}">
                <a16:creationId xmlns:a16="http://schemas.microsoft.com/office/drawing/2014/main" xmlns="" id="{6069F930-7A2C-44E7-AFD6-0FAD8BF1F4BB}"/>
              </a:ext>
            </a:extLst>
          </p:cNvPr>
          <p:cNvSpPr txBox="1"/>
          <p:nvPr/>
        </p:nvSpPr>
        <p:spPr>
          <a:xfrm>
            <a:off x="7911548" y="5191539"/>
            <a:ext cx="3405809" cy="646331"/>
          </a:xfrm>
          <a:prstGeom prst="rect">
            <a:avLst/>
          </a:prstGeom>
          <a:noFill/>
        </p:spPr>
        <p:txBody>
          <a:bodyPr wrap="square" rtlCol="0">
            <a:spAutoFit/>
          </a:bodyPr>
          <a:lstStyle/>
          <a:p>
            <a:r>
              <a:rPr lang="tr-TR" b="1" dirty="0" err="1"/>
              <a:t>Tüpraş</a:t>
            </a:r>
            <a:r>
              <a:rPr lang="tr-TR" b="1" dirty="0"/>
              <a:t> Mahmut Esat Bozkurt İlkokulu Rehberlik Servisi</a:t>
            </a:r>
          </a:p>
        </p:txBody>
      </p:sp>
    </p:spTree>
    <p:extLst>
      <p:ext uri="{BB962C8B-B14F-4D97-AF65-F5344CB8AC3E}">
        <p14:creationId xmlns:p14="http://schemas.microsoft.com/office/powerpoint/2010/main" xmlns="" val="1907698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38550AA1-23A5-40A1-9AE4-79FA02A7D578}"/>
              </a:ext>
            </a:extLst>
          </p:cNvPr>
          <p:cNvSpPr>
            <a:spLocks noGrp="1"/>
          </p:cNvSpPr>
          <p:nvPr>
            <p:ph type="title"/>
          </p:nvPr>
        </p:nvSpPr>
        <p:spPr>
          <a:xfrm>
            <a:off x="838200" y="0"/>
            <a:ext cx="10515600" cy="1325563"/>
          </a:xfrm>
        </p:spPr>
        <p:txBody>
          <a:bodyPr/>
          <a:lstStyle/>
          <a:p>
            <a:pPr algn="ctr"/>
            <a:r>
              <a:rPr lang="tr-TR" b="1" dirty="0">
                <a:solidFill>
                  <a:srgbClr val="FF0000"/>
                </a:solidFill>
              </a:rPr>
              <a:t>Kendi Duygularınızla İlgilenin</a:t>
            </a:r>
          </a:p>
        </p:txBody>
      </p:sp>
      <p:sp>
        <p:nvSpPr>
          <p:cNvPr id="6" name="Metin kutusu 5">
            <a:extLst>
              <a:ext uri="{FF2B5EF4-FFF2-40B4-BE49-F238E27FC236}">
                <a16:creationId xmlns:a16="http://schemas.microsoft.com/office/drawing/2014/main" xmlns="" id="{C3972F0A-E641-480A-95FF-555BA1AC2B46}"/>
              </a:ext>
            </a:extLst>
          </p:cNvPr>
          <p:cNvSpPr txBox="1"/>
          <p:nvPr/>
        </p:nvSpPr>
        <p:spPr>
          <a:xfrm>
            <a:off x="1643269" y="1228397"/>
            <a:ext cx="9316279" cy="5570756"/>
          </a:xfrm>
          <a:prstGeom prst="rect">
            <a:avLst/>
          </a:prstGeom>
          <a:noFill/>
        </p:spPr>
        <p:txBody>
          <a:bodyPr wrap="square" rtlCol="0">
            <a:spAutoFit/>
          </a:bodyPr>
          <a:lstStyle/>
          <a:p>
            <a:pPr marL="457200" indent="-457200">
              <a:buFont typeface="Arial" panose="020B0604020202020204" pitchFamily="34" charset="0"/>
              <a:buChar char="•"/>
            </a:pPr>
            <a:r>
              <a:rPr lang="tr-TR" sz="2800" b="1" dirty="0"/>
              <a:t>Oksijen maskesini önce kendinize takın.</a:t>
            </a:r>
          </a:p>
          <a:p>
            <a:endParaRPr lang="tr-TR" sz="2800" b="1" dirty="0"/>
          </a:p>
          <a:p>
            <a:pPr marL="457200" indent="-457200">
              <a:buFont typeface="Arial" panose="020B0604020202020204" pitchFamily="34" charset="0"/>
              <a:buChar char="•"/>
            </a:pPr>
            <a:r>
              <a:rPr lang="tr-TR" sz="2800" b="1" dirty="0">
                <a:solidFill>
                  <a:schemeClr val="accent6">
                    <a:lumMod val="50000"/>
                  </a:schemeClr>
                </a:solidFill>
              </a:rPr>
              <a:t>Kendi duygularınızla başa çıkamadığınızda çocuğunuza destek olamazsınız.</a:t>
            </a:r>
          </a:p>
          <a:p>
            <a:endParaRPr lang="tr-TR" sz="2800" b="1" dirty="0"/>
          </a:p>
          <a:p>
            <a:pPr marL="457200" indent="-457200">
              <a:buFont typeface="Arial" panose="020B0604020202020204" pitchFamily="34" charset="0"/>
              <a:buChar char="•"/>
            </a:pPr>
            <a:r>
              <a:rPr lang="tr-TR" sz="2800" b="1" dirty="0"/>
              <a:t>Zorlanıyorsanız, eşinizden yakınlarınızdan destek alın ve kendinizi rahatlatmak için güvenli bir alan belirleyin.</a:t>
            </a:r>
          </a:p>
          <a:p>
            <a:endParaRPr lang="tr-TR" sz="2800" b="1" dirty="0"/>
          </a:p>
          <a:p>
            <a:pPr marL="457200" indent="-457200">
              <a:buFont typeface="Arial" panose="020B0604020202020204" pitchFamily="34" charset="0"/>
              <a:buChar char="•"/>
            </a:pPr>
            <a:r>
              <a:rPr lang="tr-TR" sz="4400" b="1" dirty="0">
                <a:solidFill>
                  <a:srgbClr val="FF0000"/>
                </a:solidFill>
              </a:rPr>
              <a:t>Korku ve kaygılarınızı dışarı atabilirseniz çocuğunuzunkilere alan açabilirsiniz.</a:t>
            </a:r>
          </a:p>
        </p:txBody>
      </p:sp>
    </p:spTree>
    <p:extLst>
      <p:ext uri="{BB962C8B-B14F-4D97-AF65-F5344CB8AC3E}">
        <p14:creationId xmlns:p14="http://schemas.microsoft.com/office/powerpoint/2010/main" xmlns="" val="3325471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9625B097-DA17-4F5B-B678-9692BA45ED06}"/>
              </a:ext>
            </a:extLst>
          </p:cNvPr>
          <p:cNvSpPr>
            <a:spLocks noGrp="1"/>
          </p:cNvSpPr>
          <p:nvPr>
            <p:ph type="ctrTitle"/>
          </p:nvPr>
        </p:nvSpPr>
        <p:spPr>
          <a:xfrm>
            <a:off x="874643" y="609599"/>
            <a:ext cx="10164417" cy="1482035"/>
          </a:xfrm>
        </p:spPr>
        <p:txBody>
          <a:bodyPr/>
          <a:lstStyle/>
          <a:p>
            <a:r>
              <a:rPr lang="tr-TR" b="1" dirty="0">
                <a:solidFill>
                  <a:srgbClr val="FF0000"/>
                </a:solidFill>
              </a:rPr>
              <a:t>Çocuğunuzun Duygularını Görün</a:t>
            </a:r>
          </a:p>
        </p:txBody>
      </p:sp>
      <p:sp>
        <p:nvSpPr>
          <p:cNvPr id="3" name="Alt Başlık 2">
            <a:extLst>
              <a:ext uri="{FF2B5EF4-FFF2-40B4-BE49-F238E27FC236}">
                <a16:creationId xmlns:a16="http://schemas.microsoft.com/office/drawing/2014/main" xmlns="" id="{9B5C7152-0A31-43B6-AD52-AC3EB1D2FB39}"/>
              </a:ext>
            </a:extLst>
          </p:cNvPr>
          <p:cNvSpPr>
            <a:spLocks noGrp="1"/>
          </p:cNvSpPr>
          <p:nvPr>
            <p:ph type="subTitle" idx="1"/>
          </p:nvPr>
        </p:nvSpPr>
        <p:spPr>
          <a:xfrm>
            <a:off x="1258957" y="2239617"/>
            <a:ext cx="9780103" cy="3803374"/>
          </a:xfrm>
        </p:spPr>
        <p:txBody>
          <a:bodyPr>
            <a:noAutofit/>
          </a:bodyPr>
          <a:lstStyle/>
          <a:p>
            <a:pPr marL="342900" indent="-342900">
              <a:buFont typeface="Arial" panose="020B0604020202020204" pitchFamily="34" charset="0"/>
              <a:buChar char="•"/>
            </a:pPr>
            <a:r>
              <a:rPr lang="tr-TR" sz="3200" b="1" dirty="0" err="1">
                <a:solidFill>
                  <a:srgbClr val="002060"/>
                </a:solidFill>
              </a:rPr>
              <a:t>Endişelenme,Korkma</a:t>
            </a:r>
            <a:r>
              <a:rPr lang="tr-TR" sz="3200" b="1" dirty="0">
                <a:solidFill>
                  <a:srgbClr val="002060"/>
                </a:solidFill>
              </a:rPr>
              <a:t> demek yersiz olacaktır.</a:t>
            </a:r>
          </a:p>
          <a:p>
            <a:endParaRPr lang="tr-TR" sz="3200" b="1" dirty="0">
              <a:solidFill>
                <a:srgbClr val="002060"/>
              </a:solidFill>
            </a:endParaRPr>
          </a:p>
          <a:p>
            <a:pPr marL="457200" indent="-457200">
              <a:buFont typeface="Arial" panose="020B0604020202020204" pitchFamily="34" charset="0"/>
              <a:buChar char="•"/>
            </a:pPr>
            <a:r>
              <a:rPr lang="tr-TR" sz="2800" b="1" dirty="0"/>
              <a:t> </a:t>
            </a:r>
            <a:r>
              <a:rPr lang="tr-TR" sz="2800" b="1" dirty="0">
                <a:solidFill>
                  <a:schemeClr val="accent2">
                    <a:lumMod val="50000"/>
                  </a:schemeClr>
                </a:solidFill>
              </a:rPr>
              <a:t>«Depremle ilgili kafanın karıştığını, endişelendiğini ve çok korktuğunu biliyorum. Deprem gerçekten korkutucudur. Ama biz senin yanındayız ve birlikte güvendeyiz. Anne, babalar yetişkindir ve bir sorunda ne yapacaklarını bilirler» demeniz güven verir.</a:t>
            </a:r>
          </a:p>
        </p:txBody>
      </p:sp>
    </p:spTree>
    <p:extLst>
      <p:ext uri="{BB962C8B-B14F-4D97-AF65-F5344CB8AC3E}">
        <p14:creationId xmlns:p14="http://schemas.microsoft.com/office/powerpoint/2010/main" xmlns="" val="300625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AC9390A-7C5A-4F45-AA76-FB9484C7388B}"/>
              </a:ext>
            </a:extLst>
          </p:cNvPr>
          <p:cNvSpPr>
            <a:spLocks noGrp="1"/>
          </p:cNvSpPr>
          <p:nvPr>
            <p:ph type="title"/>
          </p:nvPr>
        </p:nvSpPr>
        <p:spPr>
          <a:xfrm>
            <a:off x="1815548" y="365125"/>
            <a:ext cx="7195930" cy="1325563"/>
          </a:xfrm>
        </p:spPr>
        <p:txBody>
          <a:bodyPr/>
          <a:lstStyle/>
          <a:p>
            <a:pPr algn="ctr"/>
            <a:r>
              <a:rPr lang="tr-TR" b="1" dirty="0">
                <a:solidFill>
                  <a:srgbClr val="FF0000"/>
                </a:solidFill>
              </a:rPr>
              <a:t>Sorulardan Kaçmayın!!</a:t>
            </a:r>
          </a:p>
        </p:txBody>
      </p:sp>
      <p:sp>
        <p:nvSpPr>
          <p:cNvPr id="6" name="Metin kutusu 5">
            <a:extLst>
              <a:ext uri="{FF2B5EF4-FFF2-40B4-BE49-F238E27FC236}">
                <a16:creationId xmlns:a16="http://schemas.microsoft.com/office/drawing/2014/main" xmlns="" id="{D97CEE79-89F9-4393-8016-A9A93483DB98}"/>
              </a:ext>
            </a:extLst>
          </p:cNvPr>
          <p:cNvSpPr txBox="1"/>
          <p:nvPr/>
        </p:nvSpPr>
        <p:spPr>
          <a:xfrm>
            <a:off x="1603513" y="1589241"/>
            <a:ext cx="8984973" cy="3970318"/>
          </a:xfrm>
          <a:prstGeom prst="rect">
            <a:avLst/>
          </a:prstGeom>
          <a:noFill/>
        </p:spPr>
        <p:txBody>
          <a:bodyPr wrap="square" rtlCol="0">
            <a:spAutoFit/>
          </a:bodyPr>
          <a:lstStyle/>
          <a:p>
            <a:r>
              <a:rPr lang="tr-TR" sz="2800" b="1" dirty="0"/>
              <a:t>Tüm sorularını detaya girmeden </a:t>
            </a:r>
            <a:r>
              <a:rPr lang="tr-TR" sz="2800" b="1" dirty="0" err="1"/>
              <a:t>kisaca</a:t>
            </a:r>
            <a:r>
              <a:rPr lang="tr-TR" sz="2800" b="1" dirty="0"/>
              <a:t> yanıtlayın.</a:t>
            </a:r>
          </a:p>
          <a:p>
            <a:endParaRPr lang="tr-TR" sz="2800" b="1" dirty="0"/>
          </a:p>
          <a:p>
            <a:r>
              <a:rPr lang="tr-TR" sz="2800" b="1" dirty="0">
                <a:solidFill>
                  <a:srgbClr val="C00000"/>
                </a:solidFill>
              </a:rPr>
              <a:t>Unutmayın çocukları ilgilendiren en temel şey güvende olup olmadıklarıdır.</a:t>
            </a:r>
          </a:p>
          <a:p>
            <a:endParaRPr lang="tr-TR" sz="2800" b="1" dirty="0"/>
          </a:p>
          <a:p>
            <a:r>
              <a:rPr lang="tr-TR" sz="2800" b="1" dirty="0"/>
              <a:t>Çocuğunuzun sorularından öğrendiklerini nereden öğrendiğini de sorgulayın.</a:t>
            </a:r>
          </a:p>
          <a:p>
            <a:endParaRPr lang="tr-TR" sz="2800" b="1" dirty="0"/>
          </a:p>
          <a:p>
            <a:r>
              <a:rPr lang="tr-TR" sz="2800" b="1" dirty="0"/>
              <a:t>Bilgi alma kanalını böylece planlayabilirsiniz.</a:t>
            </a:r>
          </a:p>
        </p:txBody>
      </p:sp>
    </p:spTree>
    <p:extLst>
      <p:ext uri="{BB962C8B-B14F-4D97-AF65-F5344CB8AC3E}">
        <p14:creationId xmlns:p14="http://schemas.microsoft.com/office/powerpoint/2010/main" xmlns="" val="4127278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E12CD2C7-D08E-4EF7-B04C-E48EA267F234}"/>
              </a:ext>
            </a:extLst>
          </p:cNvPr>
          <p:cNvSpPr>
            <a:spLocks noGrp="1"/>
          </p:cNvSpPr>
          <p:nvPr>
            <p:ph type="title"/>
          </p:nvPr>
        </p:nvSpPr>
        <p:spPr/>
        <p:txBody>
          <a:bodyPr/>
          <a:lstStyle/>
          <a:p>
            <a:pPr algn="ctr"/>
            <a:r>
              <a:rPr lang="tr-TR" b="1" dirty="0">
                <a:solidFill>
                  <a:srgbClr val="FF0000"/>
                </a:solidFill>
              </a:rPr>
              <a:t>Kendi Duygularınızı Paylaşın</a:t>
            </a:r>
          </a:p>
        </p:txBody>
      </p:sp>
      <p:sp>
        <p:nvSpPr>
          <p:cNvPr id="6" name="Metin kutusu 5">
            <a:extLst>
              <a:ext uri="{FF2B5EF4-FFF2-40B4-BE49-F238E27FC236}">
                <a16:creationId xmlns:a16="http://schemas.microsoft.com/office/drawing/2014/main" xmlns="" id="{30B071B0-E536-4209-91F9-E47B322A5455}"/>
              </a:ext>
            </a:extLst>
          </p:cNvPr>
          <p:cNvSpPr txBox="1"/>
          <p:nvPr/>
        </p:nvSpPr>
        <p:spPr>
          <a:xfrm>
            <a:off x="2199862" y="2425148"/>
            <a:ext cx="8494642" cy="3046988"/>
          </a:xfrm>
          <a:prstGeom prst="rect">
            <a:avLst/>
          </a:prstGeom>
          <a:noFill/>
        </p:spPr>
        <p:txBody>
          <a:bodyPr wrap="square" rtlCol="0">
            <a:spAutoFit/>
          </a:bodyPr>
          <a:lstStyle/>
          <a:p>
            <a:r>
              <a:rPr lang="tr-TR" sz="3200" b="1" dirty="0">
                <a:solidFill>
                  <a:srgbClr val="002060"/>
                </a:solidFill>
              </a:rPr>
              <a:t>Depremde insanların evlerinin yıkılmış olmasından üzgün olduğunuzu ve onlar için endişelendiğinizi söyleyin. </a:t>
            </a:r>
          </a:p>
          <a:p>
            <a:endParaRPr lang="tr-TR" sz="3200" b="1" dirty="0"/>
          </a:p>
          <a:p>
            <a:r>
              <a:rPr lang="tr-TR" sz="3200" b="1" dirty="0"/>
              <a:t>«Evde seninle oyun oynarken bir anda depremi hissettik. Biz de çok korktuk».</a:t>
            </a:r>
          </a:p>
        </p:txBody>
      </p:sp>
    </p:spTree>
    <p:extLst>
      <p:ext uri="{BB962C8B-B14F-4D97-AF65-F5344CB8AC3E}">
        <p14:creationId xmlns:p14="http://schemas.microsoft.com/office/powerpoint/2010/main" xmlns="" val="1995174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5949CB1-E0BF-4AF0-B142-E8DDFB92C0E8}"/>
              </a:ext>
            </a:extLst>
          </p:cNvPr>
          <p:cNvSpPr>
            <a:spLocks noGrp="1"/>
          </p:cNvSpPr>
          <p:nvPr>
            <p:ph type="title"/>
          </p:nvPr>
        </p:nvSpPr>
        <p:spPr>
          <a:xfrm>
            <a:off x="838200" y="563908"/>
            <a:ext cx="10515600" cy="1325563"/>
          </a:xfrm>
        </p:spPr>
        <p:txBody>
          <a:bodyPr/>
          <a:lstStyle/>
          <a:p>
            <a:pPr algn="ctr"/>
            <a:r>
              <a:rPr lang="tr-TR" b="1" dirty="0">
                <a:solidFill>
                  <a:srgbClr val="FF0000"/>
                </a:solidFill>
              </a:rPr>
              <a:t>Bizleri Korumak İçin Çalışan Yetkililerden Söz Edin.</a:t>
            </a:r>
          </a:p>
        </p:txBody>
      </p:sp>
      <p:sp>
        <p:nvSpPr>
          <p:cNvPr id="6" name="Metin kutusu 5">
            <a:extLst>
              <a:ext uri="{FF2B5EF4-FFF2-40B4-BE49-F238E27FC236}">
                <a16:creationId xmlns:a16="http://schemas.microsoft.com/office/drawing/2014/main" xmlns="" id="{286E600C-2EBF-41F8-B414-49220D62FABE}"/>
              </a:ext>
            </a:extLst>
          </p:cNvPr>
          <p:cNvSpPr txBox="1"/>
          <p:nvPr/>
        </p:nvSpPr>
        <p:spPr>
          <a:xfrm>
            <a:off x="2252870" y="2398643"/>
            <a:ext cx="7960275" cy="3785652"/>
          </a:xfrm>
          <a:prstGeom prst="rect">
            <a:avLst/>
          </a:prstGeom>
          <a:noFill/>
        </p:spPr>
        <p:txBody>
          <a:bodyPr wrap="square" rtlCol="0">
            <a:spAutoFit/>
          </a:bodyPr>
          <a:lstStyle/>
          <a:p>
            <a:r>
              <a:rPr lang="tr-TR" sz="4000" b="1" dirty="0" err="1">
                <a:solidFill>
                  <a:srgbClr val="00B050"/>
                </a:solidFill>
              </a:rPr>
              <a:t>Afad</a:t>
            </a:r>
            <a:r>
              <a:rPr lang="tr-TR" sz="4000" b="1" dirty="0">
                <a:solidFill>
                  <a:srgbClr val="00B050"/>
                </a:solidFill>
              </a:rPr>
              <a:t>, İtfaiye, Sağlık ekipleri gibi yetkililerin </a:t>
            </a:r>
            <a:r>
              <a:rPr lang="tr-TR" sz="4000" b="1" dirty="0" err="1">
                <a:solidFill>
                  <a:srgbClr val="00B050"/>
                </a:solidFill>
              </a:rPr>
              <a:t>varlığıni</a:t>
            </a:r>
            <a:r>
              <a:rPr lang="tr-TR" sz="4000" b="1" dirty="0">
                <a:solidFill>
                  <a:srgbClr val="00B050"/>
                </a:solidFill>
              </a:rPr>
              <a:t> anlatın ya da hatırlatın. </a:t>
            </a:r>
          </a:p>
          <a:p>
            <a:endParaRPr lang="tr-TR" sz="4000" b="1" dirty="0">
              <a:solidFill>
                <a:srgbClr val="00B050"/>
              </a:solidFill>
            </a:endParaRPr>
          </a:p>
          <a:p>
            <a:r>
              <a:rPr lang="tr-TR" sz="4000" b="1" dirty="0"/>
              <a:t>Bu durumda yardım edecek pek çok yetişkin olduğunu söyleyin.</a:t>
            </a:r>
          </a:p>
        </p:txBody>
      </p:sp>
    </p:spTree>
    <p:extLst>
      <p:ext uri="{BB962C8B-B14F-4D97-AF65-F5344CB8AC3E}">
        <p14:creationId xmlns:p14="http://schemas.microsoft.com/office/powerpoint/2010/main" xmlns="" val="3140801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98481087-2246-45B8-A523-B78A50BAE7B7}"/>
              </a:ext>
            </a:extLst>
          </p:cNvPr>
          <p:cNvSpPr>
            <a:spLocks noGrp="1"/>
          </p:cNvSpPr>
          <p:nvPr>
            <p:ph type="title"/>
          </p:nvPr>
        </p:nvSpPr>
        <p:spPr/>
        <p:txBody>
          <a:bodyPr/>
          <a:lstStyle/>
          <a:p>
            <a:pPr algn="ctr"/>
            <a:r>
              <a:rPr lang="tr-TR" b="1" dirty="0">
                <a:solidFill>
                  <a:srgbClr val="FF0000"/>
                </a:solidFill>
              </a:rPr>
              <a:t>Çocuğunuza Açık Olun</a:t>
            </a:r>
          </a:p>
        </p:txBody>
      </p:sp>
      <p:sp>
        <p:nvSpPr>
          <p:cNvPr id="6" name="Metin kutusu 5">
            <a:extLst>
              <a:ext uri="{FF2B5EF4-FFF2-40B4-BE49-F238E27FC236}">
                <a16:creationId xmlns:a16="http://schemas.microsoft.com/office/drawing/2014/main" xmlns="" id="{D3DF90F3-7509-4B12-A8F6-CC7ED0FDBE0A}"/>
              </a:ext>
            </a:extLst>
          </p:cNvPr>
          <p:cNvSpPr txBox="1"/>
          <p:nvPr/>
        </p:nvSpPr>
        <p:spPr>
          <a:xfrm>
            <a:off x="1987826" y="1690688"/>
            <a:ext cx="8865703" cy="3970318"/>
          </a:xfrm>
          <a:prstGeom prst="rect">
            <a:avLst/>
          </a:prstGeom>
          <a:noFill/>
        </p:spPr>
        <p:txBody>
          <a:bodyPr wrap="square" rtlCol="0">
            <a:spAutoFit/>
          </a:bodyPr>
          <a:lstStyle/>
          <a:p>
            <a:pPr marL="571500" indent="-571500">
              <a:buFont typeface="Arial" panose="020B0604020202020204" pitchFamily="34" charset="0"/>
              <a:buChar char="•"/>
            </a:pPr>
            <a:r>
              <a:rPr lang="tr-TR" sz="3600" b="1" dirty="0"/>
              <a:t>Eğer çocuğunuz durumdan haberdar ise mutlaka ona durumu kısaca açıklayın.</a:t>
            </a:r>
          </a:p>
          <a:p>
            <a:endParaRPr lang="tr-TR" sz="3600" b="1" dirty="0"/>
          </a:p>
          <a:p>
            <a:pPr marL="571500" indent="-571500">
              <a:buFont typeface="Arial" panose="020B0604020202020204" pitchFamily="34" charset="0"/>
              <a:buChar char="•"/>
            </a:pPr>
            <a:r>
              <a:rPr lang="tr-TR" sz="3600" b="1" dirty="0">
                <a:solidFill>
                  <a:srgbClr val="FF0000"/>
                </a:solidFill>
              </a:rPr>
              <a:t>Sorduğu sorular dışında açıklama yapmayın.</a:t>
            </a:r>
          </a:p>
          <a:p>
            <a:endParaRPr lang="tr-TR" sz="3600" b="1" dirty="0"/>
          </a:p>
          <a:p>
            <a:pPr marL="571500" indent="-571500">
              <a:buFont typeface="Arial" panose="020B0604020202020204" pitchFamily="34" charset="0"/>
              <a:buChar char="•"/>
            </a:pPr>
            <a:r>
              <a:rPr lang="tr-TR" sz="3600" b="1" dirty="0">
                <a:solidFill>
                  <a:schemeClr val="accent1">
                    <a:lumMod val="75000"/>
                  </a:schemeClr>
                </a:solidFill>
              </a:rPr>
              <a:t>Sadece sorularına cevap verin.</a:t>
            </a:r>
          </a:p>
        </p:txBody>
      </p:sp>
    </p:spTree>
    <p:extLst>
      <p:ext uri="{BB962C8B-B14F-4D97-AF65-F5344CB8AC3E}">
        <p14:creationId xmlns:p14="http://schemas.microsoft.com/office/powerpoint/2010/main" xmlns="" val="2090794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5427E2B-7728-476C-99D8-22748ADE819D}"/>
              </a:ext>
            </a:extLst>
          </p:cNvPr>
          <p:cNvSpPr>
            <a:spLocks noGrp="1"/>
          </p:cNvSpPr>
          <p:nvPr>
            <p:ph type="title"/>
          </p:nvPr>
        </p:nvSpPr>
        <p:spPr>
          <a:xfrm>
            <a:off x="838200" y="139838"/>
            <a:ext cx="10515600" cy="1325563"/>
          </a:xfrm>
        </p:spPr>
        <p:txBody>
          <a:bodyPr/>
          <a:lstStyle/>
          <a:p>
            <a:pPr algn="ctr"/>
            <a:r>
              <a:rPr lang="tr-TR" b="1" dirty="0">
                <a:solidFill>
                  <a:srgbClr val="FF0000"/>
                </a:solidFill>
              </a:rPr>
              <a:t>Sorusunun Altındaki Soruyu </a:t>
            </a:r>
            <a:r>
              <a:rPr lang="tr-TR" b="1" dirty="0" err="1">
                <a:solidFill>
                  <a:srgbClr val="FF0000"/>
                </a:solidFill>
              </a:rPr>
              <a:t>Farkedin</a:t>
            </a:r>
            <a:endParaRPr lang="tr-TR" b="1" dirty="0">
              <a:solidFill>
                <a:srgbClr val="FF0000"/>
              </a:solidFill>
            </a:endParaRPr>
          </a:p>
        </p:txBody>
      </p:sp>
      <p:sp>
        <p:nvSpPr>
          <p:cNvPr id="6" name="Metin kutusu 5">
            <a:extLst>
              <a:ext uri="{FF2B5EF4-FFF2-40B4-BE49-F238E27FC236}">
                <a16:creationId xmlns:a16="http://schemas.microsoft.com/office/drawing/2014/main" xmlns="" id="{6A4C0160-22A3-487C-8D04-BF0B5CC620D2}"/>
              </a:ext>
            </a:extLst>
          </p:cNvPr>
          <p:cNvSpPr txBox="1"/>
          <p:nvPr/>
        </p:nvSpPr>
        <p:spPr>
          <a:xfrm>
            <a:off x="1033669" y="1289810"/>
            <a:ext cx="9872869" cy="5262979"/>
          </a:xfrm>
          <a:prstGeom prst="rect">
            <a:avLst/>
          </a:prstGeom>
          <a:noFill/>
        </p:spPr>
        <p:txBody>
          <a:bodyPr wrap="square" rtlCol="0">
            <a:spAutoFit/>
          </a:bodyPr>
          <a:lstStyle/>
          <a:p>
            <a:r>
              <a:rPr lang="tr-TR" sz="2800" b="1" dirty="0"/>
              <a:t>Çocuğunuzun merak ettiklerini hissedip, </a:t>
            </a:r>
            <a:r>
              <a:rPr lang="tr-TR" sz="2800" b="1" dirty="0" err="1"/>
              <a:t>farkedip</a:t>
            </a:r>
            <a:r>
              <a:rPr lang="tr-TR" sz="2800" b="1" dirty="0"/>
              <a:t>;</a:t>
            </a:r>
          </a:p>
          <a:p>
            <a:endParaRPr lang="tr-TR" sz="2800" b="1" dirty="0"/>
          </a:p>
          <a:p>
            <a:r>
              <a:rPr lang="tr-TR" sz="2800" b="1" dirty="0"/>
              <a:t> </a:t>
            </a:r>
            <a:r>
              <a:rPr lang="tr-TR" sz="2800" b="1" dirty="0">
                <a:solidFill>
                  <a:schemeClr val="accent1">
                    <a:lumMod val="75000"/>
                  </a:schemeClr>
                </a:solidFill>
              </a:rPr>
              <a:t>«Depremin bizim eve yakın olup  olmadığını mi merak ediyorsun? </a:t>
            </a:r>
          </a:p>
          <a:p>
            <a:endParaRPr lang="tr-TR" sz="2800" b="1" dirty="0"/>
          </a:p>
          <a:p>
            <a:r>
              <a:rPr lang="tr-TR" sz="2800" b="1" dirty="0">
                <a:solidFill>
                  <a:schemeClr val="accent4">
                    <a:lumMod val="75000"/>
                  </a:schemeClr>
                </a:solidFill>
              </a:rPr>
              <a:t>«Deprem bize ulaşır mı?» </a:t>
            </a:r>
          </a:p>
          <a:p>
            <a:endParaRPr lang="tr-TR" sz="2800" b="1" dirty="0"/>
          </a:p>
          <a:p>
            <a:r>
              <a:rPr lang="tr-TR" sz="2800" b="1" dirty="0">
                <a:solidFill>
                  <a:schemeClr val="accent6">
                    <a:lumMod val="50000"/>
                  </a:schemeClr>
                </a:solidFill>
              </a:rPr>
              <a:t>Bizim evimize ve bize bir şey olur mu?»</a:t>
            </a:r>
          </a:p>
          <a:p>
            <a:endParaRPr lang="tr-TR" sz="2800" b="1" dirty="0"/>
          </a:p>
          <a:p>
            <a:r>
              <a:rPr lang="tr-TR" sz="2800" b="1" dirty="0"/>
              <a:t> «</a:t>
            </a:r>
            <a:r>
              <a:rPr lang="tr-TR" sz="2800" b="1" dirty="0" err="1"/>
              <a:t>Güvendemiyiz</a:t>
            </a:r>
            <a:r>
              <a:rPr lang="tr-TR" sz="2800" b="1" dirty="0"/>
              <a:t>?»</a:t>
            </a:r>
          </a:p>
          <a:p>
            <a:endParaRPr lang="tr-TR" sz="2800" b="1" dirty="0"/>
          </a:p>
          <a:p>
            <a:r>
              <a:rPr lang="tr-TR" sz="2800" b="1" dirty="0"/>
              <a:t> </a:t>
            </a:r>
            <a:r>
              <a:rPr lang="tr-TR" sz="2800" b="1" dirty="0">
                <a:solidFill>
                  <a:srgbClr val="C00000"/>
                </a:solidFill>
              </a:rPr>
              <a:t>sorularını seslendirebilirsiniz.</a:t>
            </a:r>
          </a:p>
        </p:txBody>
      </p:sp>
    </p:spTree>
    <p:extLst>
      <p:ext uri="{BB962C8B-B14F-4D97-AF65-F5344CB8AC3E}">
        <p14:creationId xmlns:p14="http://schemas.microsoft.com/office/powerpoint/2010/main" xmlns="" val="2695707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CC7372B9-8E73-4359-AEAB-01770F09034A}"/>
              </a:ext>
            </a:extLst>
          </p:cNvPr>
          <p:cNvSpPr>
            <a:spLocks noGrp="1"/>
          </p:cNvSpPr>
          <p:nvPr>
            <p:ph type="title"/>
          </p:nvPr>
        </p:nvSpPr>
        <p:spPr>
          <a:xfrm>
            <a:off x="838200" y="100081"/>
            <a:ext cx="10515600" cy="1325563"/>
          </a:xfrm>
        </p:spPr>
        <p:txBody>
          <a:bodyPr/>
          <a:lstStyle/>
          <a:p>
            <a:pPr algn="ctr"/>
            <a:r>
              <a:rPr lang="tr-TR" b="1" dirty="0">
                <a:solidFill>
                  <a:srgbClr val="FF0000"/>
                </a:solidFill>
              </a:rPr>
              <a:t>Fiziksel Olarak Rahatlatın</a:t>
            </a:r>
          </a:p>
        </p:txBody>
      </p:sp>
      <p:sp>
        <p:nvSpPr>
          <p:cNvPr id="6" name="Metin kutusu 5">
            <a:extLst>
              <a:ext uri="{FF2B5EF4-FFF2-40B4-BE49-F238E27FC236}">
                <a16:creationId xmlns:a16="http://schemas.microsoft.com/office/drawing/2014/main" xmlns="" id="{4B8E1EB3-798A-41E7-A012-FC73E1BB6F6E}"/>
              </a:ext>
            </a:extLst>
          </p:cNvPr>
          <p:cNvSpPr txBox="1"/>
          <p:nvPr/>
        </p:nvSpPr>
        <p:spPr>
          <a:xfrm>
            <a:off x="1311965" y="1224704"/>
            <a:ext cx="10041835" cy="4893647"/>
          </a:xfrm>
          <a:prstGeom prst="rect">
            <a:avLst/>
          </a:prstGeom>
          <a:noFill/>
        </p:spPr>
        <p:txBody>
          <a:bodyPr wrap="square" rtlCol="0">
            <a:spAutoFit/>
          </a:bodyPr>
          <a:lstStyle/>
          <a:p>
            <a:r>
              <a:rPr lang="tr-TR" sz="2400" b="1" dirty="0"/>
              <a:t>Gergin zamanlarda çocuklar daha çok fiziksel yakınlığa ve harekete ihtiyaç duyarlar.</a:t>
            </a:r>
          </a:p>
          <a:p>
            <a:endParaRPr lang="tr-TR" sz="2400" b="1" dirty="0"/>
          </a:p>
          <a:p>
            <a:r>
              <a:rPr lang="tr-TR" sz="2400" b="1" dirty="0">
                <a:solidFill>
                  <a:srgbClr val="FF0000"/>
                </a:solidFill>
              </a:rPr>
              <a:t>Daha çok sarılın.</a:t>
            </a:r>
          </a:p>
          <a:p>
            <a:endParaRPr lang="tr-TR" sz="2400" b="1" dirty="0">
              <a:solidFill>
                <a:schemeClr val="accent3">
                  <a:lumMod val="50000"/>
                </a:schemeClr>
              </a:solidFill>
            </a:endParaRPr>
          </a:p>
          <a:p>
            <a:r>
              <a:rPr lang="tr-TR" sz="2400" b="1" dirty="0">
                <a:solidFill>
                  <a:schemeClr val="accent3">
                    <a:lumMod val="50000"/>
                  </a:schemeClr>
                </a:solidFill>
              </a:rPr>
              <a:t>Daha çok hareketli oyunlar oynayın.</a:t>
            </a:r>
          </a:p>
          <a:p>
            <a:endParaRPr lang="tr-TR" sz="2400" b="1" dirty="0"/>
          </a:p>
          <a:p>
            <a:r>
              <a:rPr lang="tr-TR" sz="2400" b="1" dirty="0"/>
              <a:t> </a:t>
            </a:r>
            <a:r>
              <a:rPr lang="tr-TR" sz="2400" b="1" dirty="0">
                <a:solidFill>
                  <a:srgbClr val="0070C0"/>
                </a:solidFill>
              </a:rPr>
              <a:t>Geceleri Daha Çok Destek </a:t>
            </a:r>
            <a:r>
              <a:rPr lang="tr-TR" sz="2400" b="1" dirty="0" err="1">
                <a:solidFill>
                  <a:srgbClr val="0070C0"/>
                </a:solidFill>
              </a:rPr>
              <a:t>Verin.Geceleri</a:t>
            </a:r>
            <a:r>
              <a:rPr lang="tr-TR" sz="2400" b="1" dirty="0">
                <a:solidFill>
                  <a:srgbClr val="0070C0"/>
                </a:solidFill>
              </a:rPr>
              <a:t> gece lambasının ya da kapısının açık kalmasını isterse </a:t>
            </a:r>
            <a:r>
              <a:rPr lang="tr-TR" sz="2400" b="1" dirty="0" err="1">
                <a:solidFill>
                  <a:srgbClr val="0070C0"/>
                </a:solidFill>
              </a:rPr>
              <a:t>onaylayın.Belki</a:t>
            </a:r>
            <a:r>
              <a:rPr lang="tr-TR" sz="2400" b="1" dirty="0">
                <a:solidFill>
                  <a:srgbClr val="0070C0"/>
                </a:solidFill>
              </a:rPr>
              <a:t> uyuyana kadar yanında olmanızı </a:t>
            </a:r>
            <a:r>
              <a:rPr lang="tr-TR" sz="2400" b="1" dirty="0" err="1">
                <a:solidFill>
                  <a:srgbClr val="0070C0"/>
                </a:solidFill>
              </a:rPr>
              <a:t>isteyebilir.Bunu</a:t>
            </a:r>
            <a:r>
              <a:rPr lang="tr-TR" sz="2400" b="1" dirty="0">
                <a:solidFill>
                  <a:srgbClr val="0070C0"/>
                </a:solidFill>
              </a:rPr>
              <a:t> da destekleyebilirsiniz. </a:t>
            </a:r>
          </a:p>
          <a:p>
            <a:endParaRPr lang="tr-TR" sz="2400" b="1" dirty="0"/>
          </a:p>
          <a:p>
            <a:r>
              <a:rPr lang="tr-TR" sz="2400" b="1" dirty="0"/>
              <a:t>Ahşap bloklar, Legolar veya kulelerle depremin nasıl olduğunu gösterebilirsiniz.</a:t>
            </a:r>
          </a:p>
        </p:txBody>
      </p:sp>
    </p:spTree>
    <p:extLst>
      <p:ext uri="{BB962C8B-B14F-4D97-AF65-F5344CB8AC3E}">
        <p14:creationId xmlns:p14="http://schemas.microsoft.com/office/powerpoint/2010/main" xmlns="" val="944523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9A886595-6189-4CAE-BD8A-7B86471AE5B5}"/>
              </a:ext>
            </a:extLst>
          </p:cNvPr>
          <p:cNvSpPr>
            <a:spLocks noGrp="1"/>
          </p:cNvSpPr>
          <p:nvPr>
            <p:ph type="title"/>
          </p:nvPr>
        </p:nvSpPr>
        <p:spPr/>
        <p:txBody>
          <a:bodyPr/>
          <a:lstStyle/>
          <a:p>
            <a:pPr algn="ctr"/>
            <a:r>
              <a:rPr lang="tr-TR" b="1">
                <a:solidFill>
                  <a:srgbClr val="FF0000"/>
                </a:solidFill>
              </a:rPr>
              <a:t>Çocuğunuzu </a:t>
            </a:r>
            <a:r>
              <a:rPr lang="tr-TR" b="1" smtClean="0">
                <a:solidFill>
                  <a:srgbClr val="FF0000"/>
                </a:solidFill>
              </a:rPr>
              <a:t>Medyadan </a:t>
            </a:r>
            <a:r>
              <a:rPr lang="tr-TR" b="1" dirty="0">
                <a:solidFill>
                  <a:srgbClr val="FF0000"/>
                </a:solidFill>
              </a:rPr>
              <a:t>Uzak Tutun</a:t>
            </a:r>
          </a:p>
        </p:txBody>
      </p:sp>
      <p:sp>
        <p:nvSpPr>
          <p:cNvPr id="6" name="Metin kutusu 5">
            <a:extLst>
              <a:ext uri="{FF2B5EF4-FFF2-40B4-BE49-F238E27FC236}">
                <a16:creationId xmlns:a16="http://schemas.microsoft.com/office/drawing/2014/main" xmlns="" id="{03F754C2-213D-459A-BD5A-AB2F07E803BF}"/>
              </a:ext>
            </a:extLst>
          </p:cNvPr>
          <p:cNvSpPr txBox="1"/>
          <p:nvPr/>
        </p:nvSpPr>
        <p:spPr>
          <a:xfrm>
            <a:off x="1908313" y="2053883"/>
            <a:ext cx="7275444" cy="3046988"/>
          </a:xfrm>
          <a:prstGeom prst="rect">
            <a:avLst/>
          </a:prstGeom>
          <a:noFill/>
        </p:spPr>
        <p:txBody>
          <a:bodyPr wrap="square" rtlCol="0">
            <a:spAutoFit/>
          </a:bodyPr>
          <a:lstStyle/>
          <a:p>
            <a:r>
              <a:rPr lang="tr-TR" sz="3200" b="1" dirty="0"/>
              <a:t>Özellikle küçük çocuklar dünyanın güvenilir bir yer olduğunu bilmeye daha çok ihtiyaç duyarlar.</a:t>
            </a:r>
          </a:p>
          <a:p>
            <a:endParaRPr lang="tr-TR" sz="3200" b="1" dirty="0"/>
          </a:p>
          <a:p>
            <a:r>
              <a:rPr lang="tr-TR" sz="3200" b="1" dirty="0"/>
              <a:t>Medyanın bilgi aktarım yoğunluğu bu güvenlik algısını bozabilir.</a:t>
            </a:r>
          </a:p>
        </p:txBody>
      </p:sp>
    </p:spTree>
    <p:extLst>
      <p:ext uri="{BB962C8B-B14F-4D97-AF65-F5344CB8AC3E}">
        <p14:creationId xmlns:p14="http://schemas.microsoft.com/office/powerpoint/2010/main" xmlns="" val="98573291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353</Words>
  <Application>Microsoft Office PowerPoint</Application>
  <PresentationFormat>Özel</PresentationFormat>
  <Paragraphs>62</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Office Teması</vt:lpstr>
      <vt:lpstr>DEPREMİN ÇOCUĞA ANLATILMASI</vt:lpstr>
      <vt:lpstr>Çocuğunuzun Duygularını Görün</vt:lpstr>
      <vt:lpstr>Sorulardan Kaçmayın!!</vt:lpstr>
      <vt:lpstr>Kendi Duygularınızı Paylaşın</vt:lpstr>
      <vt:lpstr>Bizleri Korumak İçin Çalışan Yetkililerden Söz Edin.</vt:lpstr>
      <vt:lpstr>Çocuğunuza Açık Olun</vt:lpstr>
      <vt:lpstr>Sorusunun Altındaki Soruyu Farkedin</vt:lpstr>
      <vt:lpstr>Fiziksel Olarak Rahatlatın</vt:lpstr>
      <vt:lpstr>Çocuğunuzu Medyadan Uzak Tutun</vt:lpstr>
      <vt:lpstr>Kendi Duygularınızla İlgilenin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Eslem</dc:creator>
  <cp:lastModifiedBy>free.born@hotmail.com</cp:lastModifiedBy>
  <cp:revision>14</cp:revision>
  <dcterms:created xsi:type="dcterms:W3CDTF">2020-11-01T11:58:25Z</dcterms:created>
  <dcterms:modified xsi:type="dcterms:W3CDTF">2020-11-01T15:00:41Z</dcterms:modified>
</cp:coreProperties>
</file>